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21396325" cy="30267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33" d="100"/>
          <a:sy n="33" d="100"/>
        </p:scale>
        <p:origin x="2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725" y="4953466"/>
            <a:ext cx="18186876" cy="10537496"/>
          </a:xfrm>
        </p:spPr>
        <p:txBody>
          <a:bodyPr anchor="b"/>
          <a:lstStyle>
            <a:lvl1pPr algn="ctr">
              <a:defRPr sz="14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4541" y="15897328"/>
            <a:ext cx="16047244" cy="7307583"/>
          </a:xfrm>
        </p:spPr>
        <p:txBody>
          <a:bodyPr/>
          <a:lstStyle>
            <a:lvl1pPr marL="0" indent="0" algn="ctr">
              <a:buNone/>
              <a:defRPr sz="5616"/>
            </a:lvl1pPr>
            <a:lvl2pPr marL="1069802" indent="0" algn="ctr">
              <a:buNone/>
              <a:defRPr sz="4680"/>
            </a:lvl2pPr>
            <a:lvl3pPr marL="2139605" indent="0" algn="ctr">
              <a:buNone/>
              <a:defRPr sz="4212"/>
            </a:lvl3pPr>
            <a:lvl4pPr marL="3209407" indent="0" algn="ctr">
              <a:buNone/>
              <a:defRPr sz="3744"/>
            </a:lvl4pPr>
            <a:lvl5pPr marL="4279209" indent="0" algn="ctr">
              <a:buNone/>
              <a:defRPr sz="3744"/>
            </a:lvl5pPr>
            <a:lvl6pPr marL="5349011" indent="0" algn="ctr">
              <a:buNone/>
              <a:defRPr sz="3744"/>
            </a:lvl6pPr>
            <a:lvl7pPr marL="6418814" indent="0" algn="ctr">
              <a:buNone/>
              <a:defRPr sz="3744"/>
            </a:lvl7pPr>
            <a:lvl8pPr marL="7488616" indent="0" algn="ctr">
              <a:buNone/>
              <a:defRPr sz="3744"/>
            </a:lvl8pPr>
            <a:lvl9pPr marL="8558418" indent="0" algn="ctr">
              <a:buNone/>
              <a:defRPr sz="37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737-B13B-436E-AB90-55D8D7637D9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3B40-93DD-44AF-8A5A-921B12A6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07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737-B13B-436E-AB90-55D8D7637D9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3B40-93DD-44AF-8A5A-921B12A6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2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11746" y="1611452"/>
            <a:ext cx="4613583" cy="25650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998" y="1611452"/>
            <a:ext cx="13573294" cy="25650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737-B13B-436E-AB90-55D8D7637D9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3B40-93DD-44AF-8A5A-921B12A6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117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737-B13B-436E-AB90-55D8D7637D9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3B40-93DD-44AF-8A5A-921B12A6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502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855" y="7545809"/>
            <a:ext cx="18454330" cy="12590343"/>
          </a:xfrm>
        </p:spPr>
        <p:txBody>
          <a:bodyPr anchor="b"/>
          <a:lstStyle>
            <a:lvl1pPr>
              <a:defRPr sz="14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9855" y="20255262"/>
            <a:ext cx="18454330" cy="6620964"/>
          </a:xfrm>
        </p:spPr>
        <p:txBody>
          <a:bodyPr/>
          <a:lstStyle>
            <a:lvl1pPr marL="0" indent="0">
              <a:buNone/>
              <a:defRPr sz="5616">
                <a:solidFill>
                  <a:schemeClr val="tx1"/>
                </a:solidFill>
              </a:defRPr>
            </a:lvl1pPr>
            <a:lvl2pPr marL="1069802" indent="0">
              <a:buNone/>
              <a:defRPr sz="4680">
                <a:solidFill>
                  <a:schemeClr val="tx1">
                    <a:tint val="75000"/>
                  </a:schemeClr>
                </a:solidFill>
              </a:defRPr>
            </a:lvl2pPr>
            <a:lvl3pPr marL="2139605" indent="0">
              <a:buNone/>
              <a:defRPr sz="4212">
                <a:solidFill>
                  <a:schemeClr val="tx1">
                    <a:tint val="75000"/>
                  </a:schemeClr>
                </a:solidFill>
              </a:defRPr>
            </a:lvl3pPr>
            <a:lvl4pPr marL="3209407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4pPr>
            <a:lvl5pPr marL="4279209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5pPr>
            <a:lvl6pPr marL="5349011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6pPr>
            <a:lvl7pPr marL="6418814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7pPr>
            <a:lvl8pPr marL="7488616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8pPr>
            <a:lvl9pPr marL="8558418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737-B13B-436E-AB90-55D8D7637D9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3B40-93DD-44AF-8A5A-921B12A6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3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997" y="8057261"/>
            <a:ext cx="9093438" cy="192043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31890" y="8057261"/>
            <a:ext cx="9093438" cy="192043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737-B13B-436E-AB90-55D8D7637D9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3B40-93DD-44AF-8A5A-921B12A6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0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1611459"/>
            <a:ext cx="18454330" cy="58502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87" y="7419688"/>
            <a:ext cx="9051647" cy="3636275"/>
          </a:xfrm>
        </p:spPr>
        <p:txBody>
          <a:bodyPr anchor="b"/>
          <a:lstStyle>
            <a:lvl1pPr marL="0" indent="0">
              <a:buNone/>
              <a:defRPr sz="5616" b="1"/>
            </a:lvl1pPr>
            <a:lvl2pPr marL="1069802" indent="0">
              <a:buNone/>
              <a:defRPr sz="4680" b="1"/>
            </a:lvl2pPr>
            <a:lvl3pPr marL="2139605" indent="0">
              <a:buNone/>
              <a:defRPr sz="4212" b="1"/>
            </a:lvl3pPr>
            <a:lvl4pPr marL="3209407" indent="0">
              <a:buNone/>
              <a:defRPr sz="3744" b="1"/>
            </a:lvl4pPr>
            <a:lvl5pPr marL="4279209" indent="0">
              <a:buNone/>
              <a:defRPr sz="3744" b="1"/>
            </a:lvl5pPr>
            <a:lvl6pPr marL="5349011" indent="0">
              <a:buNone/>
              <a:defRPr sz="3744" b="1"/>
            </a:lvl6pPr>
            <a:lvl7pPr marL="6418814" indent="0">
              <a:buNone/>
              <a:defRPr sz="3744" b="1"/>
            </a:lvl7pPr>
            <a:lvl8pPr marL="7488616" indent="0">
              <a:buNone/>
              <a:defRPr sz="3744" b="1"/>
            </a:lvl8pPr>
            <a:lvl9pPr marL="8558418" indent="0">
              <a:buNone/>
              <a:defRPr sz="37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3787" y="11055963"/>
            <a:ext cx="9051647" cy="162616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31891" y="7419688"/>
            <a:ext cx="9096225" cy="3636275"/>
          </a:xfrm>
        </p:spPr>
        <p:txBody>
          <a:bodyPr anchor="b"/>
          <a:lstStyle>
            <a:lvl1pPr marL="0" indent="0">
              <a:buNone/>
              <a:defRPr sz="5616" b="1"/>
            </a:lvl1pPr>
            <a:lvl2pPr marL="1069802" indent="0">
              <a:buNone/>
              <a:defRPr sz="4680" b="1"/>
            </a:lvl2pPr>
            <a:lvl3pPr marL="2139605" indent="0">
              <a:buNone/>
              <a:defRPr sz="4212" b="1"/>
            </a:lvl3pPr>
            <a:lvl4pPr marL="3209407" indent="0">
              <a:buNone/>
              <a:defRPr sz="3744" b="1"/>
            </a:lvl4pPr>
            <a:lvl5pPr marL="4279209" indent="0">
              <a:buNone/>
              <a:defRPr sz="3744" b="1"/>
            </a:lvl5pPr>
            <a:lvl6pPr marL="5349011" indent="0">
              <a:buNone/>
              <a:defRPr sz="3744" b="1"/>
            </a:lvl6pPr>
            <a:lvl7pPr marL="6418814" indent="0">
              <a:buNone/>
              <a:defRPr sz="3744" b="1"/>
            </a:lvl7pPr>
            <a:lvl8pPr marL="7488616" indent="0">
              <a:buNone/>
              <a:defRPr sz="3744" b="1"/>
            </a:lvl8pPr>
            <a:lvl9pPr marL="8558418" indent="0">
              <a:buNone/>
              <a:defRPr sz="37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31891" y="11055963"/>
            <a:ext cx="9096225" cy="162616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737-B13B-436E-AB90-55D8D7637D9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3B40-93DD-44AF-8A5A-921B12A6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1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737-B13B-436E-AB90-55D8D7637D9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3B40-93DD-44AF-8A5A-921B12A6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63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737-B13B-436E-AB90-55D8D7637D9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3B40-93DD-44AF-8A5A-921B12A6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4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2017818"/>
            <a:ext cx="6900872" cy="7062364"/>
          </a:xfrm>
        </p:spPr>
        <p:txBody>
          <a:bodyPr anchor="b"/>
          <a:lstStyle>
            <a:lvl1pPr>
              <a:defRPr sz="7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6225" y="4357934"/>
            <a:ext cx="10831890" cy="21509383"/>
          </a:xfrm>
        </p:spPr>
        <p:txBody>
          <a:bodyPr/>
          <a:lstStyle>
            <a:lvl1pPr>
              <a:defRPr sz="7488"/>
            </a:lvl1pPr>
            <a:lvl2pPr>
              <a:defRPr sz="6552"/>
            </a:lvl2pPr>
            <a:lvl3pPr>
              <a:defRPr sz="5616"/>
            </a:lvl3pPr>
            <a:lvl4pPr>
              <a:defRPr sz="4680"/>
            </a:lvl4pPr>
            <a:lvl5pPr>
              <a:defRPr sz="4680"/>
            </a:lvl5pPr>
            <a:lvl6pPr>
              <a:defRPr sz="4680"/>
            </a:lvl6pPr>
            <a:lvl7pPr>
              <a:defRPr sz="4680"/>
            </a:lvl7pPr>
            <a:lvl8pPr>
              <a:defRPr sz="4680"/>
            </a:lvl8pPr>
            <a:lvl9pPr>
              <a:defRPr sz="46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784" y="9080183"/>
            <a:ext cx="6900872" cy="16822161"/>
          </a:xfrm>
        </p:spPr>
        <p:txBody>
          <a:bodyPr/>
          <a:lstStyle>
            <a:lvl1pPr marL="0" indent="0">
              <a:buNone/>
              <a:defRPr sz="3744"/>
            </a:lvl1pPr>
            <a:lvl2pPr marL="1069802" indent="0">
              <a:buNone/>
              <a:defRPr sz="3276"/>
            </a:lvl2pPr>
            <a:lvl3pPr marL="2139605" indent="0">
              <a:buNone/>
              <a:defRPr sz="2808"/>
            </a:lvl3pPr>
            <a:lvl4pPr marL="3209407" indent="0">
              <a:buNone/>
              <a:defRPr sz="2340"/>
            </a:lvl4pPr>
            <a:lvl5pPr marL="4279209" indent="0">
              <a:buNone/>
              <a:defRPr sz="2340"/>
            </a:lvl5pPr>
            <a:lvl6pPr marL="5349011" indent="0">
              <a:buNone/>
              <a:defRPr sz="2340"/>
            </a:lvl6pPr>
            <a:lvl7pPr marL="6418814" indent="0">
              <a:buNone/>
              <a:defRPr sz="2340"/>
            </a:lvl7pPr>
            <a:lvl8pPr marL="7488616" indent="0">
              <a:buNone/>
              <a:defRPr sz="2340"/>
            </a:lvl8pPr>
            <a:lvl9pPr marL="8558418" indent="0">
              <a:buNone/>
              <a:defRPr sz="23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737-B13B-436E-AB90-55D8D7637D9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3B40-93DD-44AF-8A5A-921B12A6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0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2017818"/>
            <a:ext cx="6900872" cy="7062364"/>
          </a:xfrm>
        </p:spPr>
        <p:txBody>
          <a:bodyPr anchor="b"/>
          <a:lstStyle>
            <a:lvl1pPr>
              <a:defRPr sz="7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6225" y="4357934"/>
            <a:ext cx="10831890" cy="21509383"/>
          </a:xfrm>
        </p:spPr>
        <p:txBody>
          <a:bodyPr anchor="t"/>
          <a:lstStyle>
            <a:lvl1pPr marL="0" indent="0">
              <a:buNone/>
              <a:defRPr sz="7488"/>
            </a:lvl1pPr>
            <a:lvl2pPr marL="1069802" indent="0">
              <a:buNone/>
              <a:defRPr sz="6552"/>
            </a:lvl2pPr>
            <a:lvl3pPr marL="2139605" indent="0">
              <a:buNone/>
              <a:defRPr sz="5616"/>
            </a:lvl3pPr>
            <a:lvl4pPr marL="3209407" indent="0">
              <a:buNone/>
              <a:defRPr sz="4680"/>
            </a:lvl4pPr>
            <a:lvl5pPr marL="4279209" indent="0">
              <a:buNone/>
              <a:defRPr sz="4680"/>
            </a:lvl5pPr>
            <a:lvl6pPr marL="5349011" indent="0">
              <a:buNone/>
              <a:defRPr sz="4680"/>
            </a:lvl6pPr>
            <a:lvl7pPr marL="6418814" indent="0">
              <a:buNone/>
              <a:defRPr sz="4680"/>
            </a:lvl7pPr>
            <a:lvl8pPr marL="7488616" indent="0">
              <a:buNone/>
              <a:defRPr sz="4680"/>
            </a:lvl8pPr>
            <a:lvl9pPr marL="8558418" indent="0">
              <a:buNone/>
              <a:defRPr sz="468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784" y="9080183"/>
            <a:ext cx="6900872" cy="16822161"/>
          </a:xfrm>
        </p:spPr>
        <p:txBody>
          <a:bodyPr/>
          <a:lstStyle>
            <a:lvl1pPr marL="0" indent="0">
              <a:buNone/>
              <a:defRPr sz="3744"/>
            </a:lvl1pPr>
            <a:lvl2pPr marL="1069802" indent="0">
              <a:buNone/>
              <a:defRPr sz="3276"/>
            </a:lvl2pPr>
            <a:lvl3pPr marL="2139605" indent="0">
              <a:buNone/>
              <a:defRPr sz="2808"/>
            </a:lvl3pPr>
            <a:lvl4pPr marL="3209407" indent="0">
              <a:buNone/>
              <a:defRPr sz="2340"/>
            </a:lvl4pPr>
            <a:lvl5pPr marL="4279209" indent="0">
              <a:buNone/>
              <a:defRPr sz="2340"/>
            </a:lvl5pPr>
            <a:lvl6pPr marL="5349011" indent="0">
              <a:buNone/>
              <a:defRPr sz="2340"/>
            </a:lvl6pPr>
            <a:lvl7pPr marL="6418814" indent="0">
              <a:buNone/>
              <a:defRPr sz="2340"/>
            </a:lvl7pPr>
            <a:lvl8pPr marL="7488616" indent="0">
              <a:buNone/>
              <a:defRPr sz="2340"/>
            </a:lvl8pPr>
            <a:lvl9pPr marL="8558418" indent="0">
              <a:buNone/>
              <a:defRPr sz="23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E737-B13B-436E-AB90-55D8D7637D9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3B40-93DD-44AF-8A5A-921B12A6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2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998" y="1611459"/>
            <a:ext cx="18454330" cy="5850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998" y="8057261"/>
            <a:ext cx="18454330" cy="19204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997" y="28053287"/>
            <a:ext cx="4814173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1E737-B13B-436E-AB90-55D8D7637D9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7533" y="28053287"/>
            <a:ext cx="7221260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11155" y="28053287"/>
            <a:ext cx="4814173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B3B40-93DD-44AF-8A5A-921B12A6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139605" rtl="0" eaLnBrk="1" latinLnBrk="0" hangingPunct="1">
        <a:lnSpc>
          <a:spcPct val="90000"/>
        </a:lnSpc>
        <a:spcBef>
          <a:spcPct val="0"/>
        </a:spcBef>
        <a:buNone/>
        <a:defRPr sz="102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901" indent="-534901" algn="l" defTabSz="2139605" rtl="0" eaLnBrk="1" latinLnBrk="0" hangingPunct="1">
        <a:lnSpc>
          <a:spcPct val="90000"/>
        </a:lnSpc>
        <a:spcBef>
          <a:spcPts val="2340"/>
        </a:spcBef>
        <a:buFont typeface="Arial" panose="020B0604020202020204" pitchFamily="34" charset="0"/>
        <a:buChar char="•"/>
        <a:defRPr sz="6552" kern="1200">
          <a:solidFill>
            <a:schemeClr val="tx1"/>
          </a:solidFill>
          <a:latin typeface="+mn-lt"/>
          <a:ea typeface="+mn-ea"/>
          <a:cs typeface="+mn-cs"/>
        </a:defRPr>
      </a:lvl1pPr>
      <a:lvl2pPr marL="1604703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5616" kern="1200">
          <a:solidFill>
            <a:schemeClr val="tx1"/>
          </a:solidFill>
          <a:latin typeface="+mn-lt"/>
          <a:ea typeface="+mn-ea"/>
          <a:cs typeface="+mn-cs"/>
        </a:defRPr>
      </a:lvl2pPr>
      <a:lvl3pPr marL="2674506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680" kern="1200">
          <a:solidFill>
            <a:schemeClr val="tx1"/>
          </a:solidFill>
          <a:latin typeface="+mn-lt"/>
          <a:ea typeface="+mn-ea"/>
          <a:cs typeface="+mn-cs"/>
        </a:defRPr>
      </a:lvl3pPr>
      <a:lvl4pPr marL="3744308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4pPr>
      <a:lvl5pPr marL="4814110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5pPr>
      <a:lvl6pPr marL="5883913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6pPr>
      <a:lvl7pPr marL="6953715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7pPr>
      <a:lvl8pPr marL="8023517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8pPr>
      <a:lvl9pPr marL="9093319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1pPr>
      <a:lvl2pPr marL="1069802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2pPr>
      <a:lvl3pPr marL="2139605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3pPr>
      <a:lvl4pPr marL="3209407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4pPr>
      <a:lvl5pPr marL="4279209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5pPr>
      <a:lvl6pPr marL="5349011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6pPr>
      <a:lvl7pPr marL="6418814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7pPr>
      <a:lvl8pPr marL="7488616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8pPr>
      <a:lvl9pPr marL="8558418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1">
            <a:extLst>
              <a:ext uri="{FF2B5EF4-FFF2-40B4-BE49-F238E27FC236}">
                <a16:creationId xmlns:a16="http://schemas.microsoft.com/office/drawing/2014/main" id="{7A7ECACA-AABD-6B33-323B-E64EAA542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9170" y="5290134"/>
            <a:ext cx="9957988" cy="1311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5818851" rtl="1">
              <a:defRPr/>
            </a:pPr>
            <a:r>
              <a:rPr lang="fa-IR" altLang="en-US" sz="7923" b="1" dirty="0">
                <a:solidFill>
                  <a:srgbClr val="2D3B46"/>
                </a:solidFill>
                <a:cs typeface="B Titr" pitchFamily="2" charset="-78"/>
              </a:rPr>
              <a:t>عنوان مقاله </a:t>
            </a:r>
            <a:r>
              <a:rPr lang="en-US" altLang="en-US" sz="7923" b="1" dirty="0">
                <a:solidFill>
                  <a:srgbClr val="2D3B46"/>
                </a:solidFill>
                <a:cs typeface="B Titr" pitchFamily="2" charset="-78"/>
              </a:rPr>
              <a:t> </a:t>
            </a:r>
            <a:endParaRPr lang="fa-IR" altLang="en-US" sz="7923" b="1" dirty="0">
              <a:solidFill>
                <a:srgbClr val="2D3B46"/>
              </a:solidFill>
              <a:cs typeface="B Titr" pitchFamily="2" charset="-78"/>
            </a:endParaRP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0E874DA3-82CD-A76F-5ECA-AD8BC4209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912" y="6736196"/>
            <a:ext cx="13444501" cy="1067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1">
              <a:defRPr sz="4800" b="1">
                <a:latin typeface="Calibri" pitchFamily="34" charset="0"/>
                <a:cs typeface="2  Lotus" pitchFamily="2" charset="-78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pPr defTabSz="5818851">
              <a:defRPr/>
            </a:pPr>
            <a:r>
              <a:rPr lang="fa-IR" altLang="en-US" sz="6339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نام و نام خانوادگی نویسندگان</a:t>
            </a:r>
            <a:endParaRPr lang="en-US" altLang="en-US" sz="6339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A2A509-39E8-D53C-2EB3-D4E876840D55}"/>
              </a:ext>
            </a:extLst>
          </p:cNvPr>
          <p:cNvSpPr txBox="1"/>
          <p:nvPr/>
        </p:nvSpPr>
        <p:spPr>
          <a:xfrm>
            <a:off x="14337957" y="8984271"/>
            <a:ext cx="6693243" cy="189506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defPPr>
              <a:defRPr lang="en-US"/>
            </a:defPPr>
            <a:lvl1pPr indent="457200" algn="just" defTabSz="3081338" rtl="1" fontAlgn="base">
              <a:spcBef>
                <a:spcPct val="0"/>
              </a:spcBef>
              <a:spcAft>
                <a:spcPct val="0"/>
              </a:spcAft>
              <a:defRPr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B Nazanin" panose="00000400000000000000" pitchFamily="2" charset="-78"/>
              </a:defRPr>
            </a:lvl1pPr>
            <a:lvl2pPr marL="742950" indent="-28575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2pPr>
            <a:lvl3pPr marL="11430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3pPr>
            <a:lvl4pPr marL="16002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4pPr>
            <a:lvl5pPr marL="20574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5pPr>
            <a:lvl6pPr marL="25146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r>
              <a:rPr lang="fa-IR" dirty="0"/>
              <a:t>چکیده:</a:t>
            </a:r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r>
              <a:rPr lang="fa-IR" dirty="0"/>
              <a:t>کلمات کلیدی:</a:t>
            </a:r>
          </a:p>
          <a:p>
            <a:endParaRPr lang="fa-IR" dirty="0"/>
          </a:p>
          <a:p>
            <a:r>
              <a:rPr lang="fa-IR" dirty="0"/>
              <a:t>مقدمه: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90D32A-8D77-214F-F736-5085B7184AE0}"/>
              </a:ext>
            </a:extLst>
          </p:cNvPr>
          <p:cNvSpPr txBox="1"/>
          <p:nvPr/>
        </p:nvSpPr>
        <p:spPr>
          <a:xfrm>
            <a:off x="554406" y="8984270"/>
            <a:ext cx="6693243" cy="1894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defPPr>
              <a:defRPr lang="en-US"/>
            </a:defPPr>
            <a:lvl1pPr indent="457200" algn="just" defTabSz="3081338" rtl="1" fontAlgn="base">
              <a:spcBef>
                <a:spcPct val="0"/>
              </a:spcBef>
              <a:spcAft>
                <a:spcPct val="0"/>
              </a:spcAft>
              <a:defRPr sz="2400" b="1">
                <a:latin typeface="Calibri" pitchFamily="34" charset="0"/>
                <a:cs typeface="2  Lotus" pitchFamily="2" charset="-78"/>
              </a:defRPr>
            </a:lvl1pPr>
            <a:lvl2pPr marL="742950" indent="-28575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2pPr>
            <a:lvl3pPr marL="11430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3pPr>
            <a:lvl4pPr marL="16002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4pPr>
            <a:lvl5pPr marL="20574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5pPr>
            <a:lvl6pPr marL="25146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a-I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نتیجه گیری:</a:t>
            </a:r>
          </a:p>
          <a:p>
            <a:pPr eaLnBrk="1" hangingPunct="1"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eaLnBrk="1" hangingPunct="1">
              <a:defRPr/>
            </a:pPr>
            <a:r>
              <a:rPr lang="fa-I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مراجع:</a:t>
            </a:r>
          </a:p>
          <a:p>
            <a:pPr eaLnBrk="1" hangingPunct="1">
              <a:defRPr/>
            </a:pPr>
            <a:endParaRPr lang="fa-IR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fa-IR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FF20873E-D4BF-80EC-7993-4C368B64E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413" y="7982216"/>
            <a:ext cx="8820387" cy="82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1">
              <a:defRPr sz="3600" b="1">
                <a:solidFill>
                  <a:srgbClr val="FFC000"/>
                </a:solidFill>
                <a:latin typeface="Calibri" pitchFamily="34" charset="0"/>
                <a:cs typeface="2  Lotus" pitchFamily="2" charset="-78"/>
              </a:defRPr>
            </a:lvl1pPr>
            <a:lvl2pPr marL="742950" indent="-285750" eaLnBrk="0" hangingPunct="0"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latin typeface="Arial" charset="0"/>
                <a:cs typeface="Arial" charset="0"/>
              </a:defRPr>
            </a:lvl5pPr>
            <a:lvl6pPr marL="25146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pPr defTabSz="5818851">
              <a:defRPr/>
            </a:pPr>
            <a:r>
              <a:rPr lang="fa-IR" sz="4755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عنوان علمی-نام مؤسسه</a:t>
            </a:r>
            <a:endParaRPr lang="en-US" altLang="en-US" sz="4755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9" name="TextBox 26">
            <a:extLst>
              <a:ext uri="{FF2B5EF4-FFF2-40B4-BE49-F238E27FC236}">
                <a16:creationId xmlns:a16="http://schemas.microsoft.com/office/drawing/2014/main" id="{72293B61-5AC0-718A-B4BD-E786D9D8B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5527" y="74226745"/>
            <a:ext cx="12940312" cy="131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5818851" rtl="1" eaLnBrk="1" hangingPunct="1">
              <a:defRPr/>
            </a:pPr>
            <a:r>
              <a:rPr lang="fa-IR" altLang="en-US" sz="7932" b="1" dirty="0">
                <a:latin typeface="Calibri" pitchFamily="34" charset="0"/>
                <a:cs typeface="B Nazanin" panose="00000400000000000000" pitchFamily="2" charset="-78"/>
              </a:rPr>
              <a:t>شماره مقاله:</a:t>
            </a:r>
            <a:endParaRPr lang="en-US" altLang="en-US" sz="7932" b="1" dirty="0">
              <a:latin typeface="Calibri" pitchFamily="34" charset="0"/>
              <a:cs typeface="B Nazanin" panose="00000400000000000000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051CB8-4E15-B9EC-2C42-F3BD680F94BE}"/>
              </a:ext>
            </a:extLst>
          </p:cNvPr>
          <p:cNvSpPr txBox="1"/>
          <p:nvPr/>
        </p:nvSpPr>
        <p:spPr>
          <a:xfrm>
            <a:off x="7491901" y="8987469"/>
            <a:ext cx="6693243" cy="1894745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defPPr>
              <a:defRPr lang="en-US"/>
            </a:defPPr>
            <a:lvl1pPr indent="457200" algn="just" defTabSz="3081338" rtl="1" fontAlgn="base">
              <a:spcBef>
                <a:spcPct val="0"/>
              </a:spcBef>
              <a:spcAft>
                <a:spcPct val="0"/>
              </a:spcAft>
              <a:defRPr sz="2400" b="1">
                <a:latin typeface="Calibri" pitchFamily="34" charset="0"/>
                <a:cs typeface="2  Lotus" pitchFamily="2" charset="-78"/>
              </a:defRPr>
            </a:lvl1pPr>
            <a:lvl2pPr marL="742950" indent="-28575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2pPr>
            <a:lvl3pPr marL="11430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3pPr>
            <a:lvl4pPr marL="16002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4pPr>
            <a:lvl5pPr marL="20574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5pPr>
            <a:lvl6pPr marL="25146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defTabSz="308133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fa-I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بدنه اصلی مقاله</a:t>
            </a:r>
          </a:p>
          <a:p>
            <a:pPr algn="ctr"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fa-IR" sz="8716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fa-IR" sz="8716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fa-IR" sz="8716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fa-IR" sz="8716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fa-IR" sz="8716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fa-IR" sz="8716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eaLnBrk="1" hangingPunct="1">
              <a:defRPr/>
            </a:pPr>
            <a:endParaRPr lang="fa-IR" sz="8716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  <a:p>
            <a:pPr eaLnBrk="1" hangingPunct="1">
              <a:defRPr/>
            </a:pPr>
            <a:endParaRPr lang="en-US" sz="4759" dirty="0">
              <a:cs typeface="B Nazanin" panose="00000400000000000000" pitchFamily="2" charset="-78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0397AE0-28B4-9343-B67D-9CA0BE13AA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6" y="99403"/>
            <a:ext cx="21337220" cy="4836437"/>
          </a:xfrm>
          <a:prstGeom prst="rect">
            <a:avLst/>
          </a:prstGeom>
        </p:spPr>
      </p:pic>
      <p:sp>
        <p:nvSpPr>
          <p:cNvPr id="15" name="Title 14">
            <a:extLst>
              <a:ext uri="{FF2B5EF4-FFF2-40B4-BE49-F238E27FC236}">
                <a16:creationId xmlns:a16="http://schemas.microsoft.com/office/drawing/2014/main" id="{A589BD0C-A6B8-9C58-1244-A9FFDF86D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06" y="28420901"/>
            <a:ext cx="20476793" cy="1161294"/>
          </a:xfrm>
          <a:solidFill>
            <a:schemeClr val="accent1">
              <a:lumMod val="40000"/>
              <a:lumOff val="60000"/>
              <a:alpha val="98000"/>
            </a:schemeClr>
          </a:solidFill>
          <a:ln cmpd="sng">
            <a:solidFill>
              <a:srgbClr val="000000"/>
            </a:solidFill>
          </a:ln>
        </p:spPr>
        <p:txBody>
          <a:bodyPr>
            <a:noAutofit/>
          </a:bodyPr>
          <a:lstStyle/>
          <a:p>
            <a:pPr algn="r" rtl="1"/>
            <a:r>
              <a:rPr lang="fa-IR" sz="5000" dirty="0">
                <a:cs typeface="B Nazanin" panose="00000400000000000000" pitchFamily="2" charset="-78"/>
              </a:rPr>
              <a:t>کد مقاله:</a:t>
            </a:r>
            <a:endParaRPr lang="en-US" sz="5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2543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178</TotalTime>
  <Words>31</Words>
  <Application>Microsoft Office PowerPoint</Application>
  <PresentationFormat>Custom</PresentationFormat>
  <Paragraphs>203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کد مقاله: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hamid reza khademzadeh</dc:creator>
  <cp:lastModifiedBy>hamid reza khademzadeh</cp:lastModifiedBy>
  <cp:revision>7</cp:revision>
  <dcterms:created xsi:type="dcterms:W3CDTF">2023-11-15T06:45:19Z</dcterms:created>
  <dcterms:modified xsi:type="dcterms:W3CDTF">2023-11-15T09:43:36Z</dcterms:modified>
</cp:coreProperties>
</file>