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80" r:id="rId8"/>
    <p:sldId id="271" r:id="rId9"/>
    <p:sldId id="278" r:id="rId10"/>
    <p:sldId id="279" r:id="rId11"/>
    <p:sldId id="267" r:id="rId12"/>
    <p:sldId id="269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11/18/2023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11/18/2023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 rot="10800000">
            <a:off x="0" y="-2"/>
            <a:ext cx="13796710" cy="6861758"/>
            <a:chOff x="-1604709" y="-3756"/>
            <a:chExt cx="13796710" cy="6861758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20235" y="0"/>
              <a:ext cx="12212236" cy="6858002"/>
              <a:chOff x="-20235" y="0"/>
              <a:chExt cx="12212236" cy="6858002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46766" y="-2666999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E45C4B-B75F-E1D1-A1D8-7C5F6E73C0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07" y="0"/>
            <a:ext cx="12135799" cy="72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574580-190B-5C49-EC4B-356C85B1B6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07" y="0"/>
            <a:ext cx="12135799" cy="72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9EF0D2-5B31-3619-F46D-B86775FE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07" y="0"/>
            <a:ext cx="12135799" cy="72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 rot="10800000"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54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endParaRPr lang="en-US" sz="18400" noProof="0" dirty="0">
              <a:solidFill>
                <a:schemeClr val="accent1">
                  <a:lumMod val="60000"/>
                  <a:lumOff val="40000"/>
                </a:schemeClr>
              </a:solidFill>
              <a:latin typeface="+mj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4BB49D-105B-354C-3568-1F00F2AC6D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07" y="0"/>
            <a:ext cx="12135799" cy="72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 rot="10800000"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54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90BA2E-81B7-808F-3724-2A51BE1E8B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07" y="0"/>
            <a:ext cx="12135799" cy="72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FD8E25-FBE3-C895-4B18-370A59C405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07" y="0"/>
            <a:ext cx="12135799" cy="72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351B9B-FA9C-FF3F-5BC3-03EA079594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07" y="0"/>
            <a:ext cx="12135799" cy="72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5356" y="376518"/>
            <a:ext cx="8875058" cy="2710399"/>
          </a:xfrm>
        </p:spPr>
        <p:txBody>
          <a:bodyPr/>
          <a:lstStyle/>
          <a:p>
            <a:pPr algn="ctr" rtl="1"/>
            <a:r>
              <a:rPr lang="fa-IR" sz="40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کنفرانس ملی علمی - تخصصی نهج</a:t>
            </a:r>
            <a:r>
              <a:rPr lang="fa-IR" sz="40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‌</a:t>
            </a:r>
            <a:r>
              <a:rPr lang="fa-IR" sz="40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البلاغه</a:t>
            </a:r>
            <a:br>
              <a:rPr lang="fa-IR" sz="40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br>
              <a:rPr lang="fa-IR" sz="40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</a:br>
            <a:r>
              <a:rPr lang="fa-IR" sz="40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 با رویکرد کار و تولید و نقش آن در تعالی جامعه</a:t>
            </a:r>
            <a:endParaRPr lang="en-US" sz="13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91778" y="3771084"/>
            <a:ext cx="6008444" cy="1337945"/>
          </a:xfrm>
        </p:spPr>
        <p:txBody>
          <a:bodyPr>
            <a:noAutofit/>
          </a:bodyPr>
          <a:lstStyle/>
          <a:p>
            <a:pPr lvl="1" indent="0" algn="ctr" rtl="1">
              <a:buNone/>
            </a:pPr>
            <a:r>
              <a:rPr lang="fa-IR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دانشگاه فنی و حرفه­ای واحد استان </a:t>
            </a:r>
            <a:r>
              <a:rPr lang="fa-IR" sz="28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Titr" panose="00000700000000000000" pitchFamily="2" charset="-78"/>
              </a:rPr>
              <a:t>یـزد</a:t>
            </a:r>
            <a:endParaRPr lang="fa-IR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B Titr" panose="00000700000000000000" pitchFamily="2" charset="-78"/>
            </a:endParaRPr>
          </a:p>
          <a:p>
            <a:pPr lvl="1" indent="0" algn="ctr" rtl="1">
              <a:buNone/>
            </a:pPr>
            <a:r>
              <a:rPr lang="fa-IR" sz="2800" dirty="0">
                <a:solidFill>
                  <a:schemeClr val="bg1"/>
                </a:solidFill>
                <a:latin typeface="Calibri" panose="020F0502020204030204" pitchFamily="34" charset="0"/>
                <a:cs typeface="B Titr" panose="00000700000000000000" pitchFamily="2" charset="-78"/>
              </a:rPr>
              <a:t>3 و 4 بهمن ماه 1402</a:t>
            </a:r>
            <a:endParaRPr lang="en-US" sz="2800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229" y="1320799"/>
            <a:ext cx="9855200" cy="4426857"/>
          </a:xfrm>
        </p:spPr>
        <p:txBody>
          <a:bodyPr/>
          <a:lstStyle/>
          <a:p>
            <a:pPr algn="r" rtl="1"/>
            <a:r>
              <a:rPr lang="fa-IR" sz="4000" dirty="0">
                <a:cs typeface="B Titr" panose="00000700000000000000" pitchFamily="2" charset="-78"/>
              </a:rPr>
              <a:t>تشکر</a:t>
            </a:r>
            <a:endParaRPr lang="en-GB" sz="4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06968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3BD8413-C238-49D7-A4E1-E8FEF181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8209" y="1659366"/>
            <a:ext cx="4795581" cy="935916"/>
          </a:xfrm>
        </p:spPr>
        <p:txBody>
          <a:bodyPr>
            <a:normAutofit/>
          </a:bodyPr>
          <a:lstStyle/>
          <a:p>
            <a:pPr algn="ctr" rtl="1"/>
            <a:r>
              <a:rPr lang="fa-IR" sz="4800" dirty="0">
                <a:cs typeface="B Titr" panose="00000700000000000000" pitchFamily="2" charset="-78"/>
              </a:rPr>
              <a:t>عنوان مقاله</a:t>
            </a:r>
            <a:endParaRPr lang="en-US" sz="4800" dirty="0">
              <a:cs typeface="B Titr" panose="00000700000000000000" pitchFamily="2" charset="-78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95F4DE-39B7-4CE2-BC1E-8B8AE662A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00013" y="3878131"/>
            <a:ext cx="3993777" cy="1169745"/>
          </a:xfrm>
        </p:spPr>
        <p:txBody>
          <a:bodyPr>
            <a:normAutofit/>
          </a:bodyPr>
          <a:lstStyle/>
          <a:p>
            <a:pPr marL="914400" lvl="2" indent="0" algn="ctr" rtl="1">
              <a:buNone/>
            </a:pPr>
            <a:r>
              <a:rPr lang="fa-IR" dirty="0">
                <a:solidFill>
                  <a:schemeClr val="bg1"/>
                </a:solidFill>
                <a:cs typeface="B Titr" panose="00000700000000000000" pitchFamily="2" charset="-78"/>
              </a:rPr>
              <a:t>نام و نام خانوادگی نویسندگان</a:t>
            </a:r>
            <a:endParaRPr lang="en-US" dirty="0">
              <a:solidFill>
                <a:schemeClr val="bg1"/>
              </a:solidFill>
              <a:cs typeface="B Titr" panose="00000700000000000000" pitchFamily="2" charset="-78"/>
            </a:endParaRPr>
          </a:p>
          <a:p>
            <a:pPr marL="914400" lvl="2" indent="0" algn="ctr" rtl="1">
              <a:buNone/>
            </a:pPr>
            <a:r>
              <a:rPr lang="fa-IR" dirty="0">
                <a:solidFill>
                  <a:schemeClr val="bg1"/>
                </a:solidFill>
                <a:cs typeface="B Titr" panose="00000700000000000000" pitchFamily="2" charset="-78"/>
              </a:rPr>
              <a:t> </a:t>
            </a:r>
          </a:p>
          <a:p>
            <a:pPr marL="914400" lvl="2" indent="0" algn="ctr" rtl="1">
              <a:buNone/>
            </a:pPr>
            <a:r>
              <a:rPr lang="fa-IR" dirty="0">
                <a:solidFill>
                  <a:schemeClr val="bg1"/>
                </a:solidFill>
                <a:cs typeface="B Titr" panose="00000700000000000000" pitchFamily="2" charset="-78"/>
              </a:rPr>
              <a:t>عنوان علمی – نام موسسه</a:t>
            </a:r>
            <a:endParaRPr lang="en-US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B24BF10-2B55-43AB-9F77-F1A14103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79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744630"/>
            <a:ext cx="11214100" cy="547842"/>
          </a:xfrm>
        </p:spPr>
        <p:txBody>
          <a:bodyPr/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چکیده: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37100" y="1489954"/>
            <a:ext cx="6718300" cy="4093243"/>
          </a:xfrm>
        </p:spPr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متن چکیده مقاله در این قسمت آورده شود.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48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4861A5-517D-F88E-F036-826E7E2D0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EFF95EA4-B78A-FDE3-990D-4B5F9DD9D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905994"/>
            <a:ext cx="11214100" cy="547842"/>
          </a:xfrm>
        </p:spPr>
        <p:txBody>
          <a:bodyPr/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مقدمه: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BFE07E-EEE5-B0D0-609A-22A108CFA497}"/>
              </a:ext>
            </a:extLst>
          </p:cNvPr>
          <p:cNvSpPr txBox="1">
            <a:spLocks/>
          </p:cNvSpPr>
          <p:nvPr/>
        </p:nvSpPr>
        <p:spPr>
          <a:xfrm>
            <a:off x="740229" y="1886857"/>
            <a:ext cx="10918371" cy="43028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متن ارائه قسمت مقدمه در این قسمت آورده شود.</a:t>
            </a:r>
          </a:p>
          <a:p>
            <a:pPr algn="r" rtl="1"/>
            <a:r>
              <a:rPr lang="fa-IR" dirty="0">
                <a:solidFill>
                  <a:schemeClr val="bg1"/>
                </a:solidFill>
                <a:cs typeface="B Nazanin" panose="00000400000000000000" pitchFamily="2" charset="-78"/>
              </a:rPr>
              <a:t>اگر متن مقدمه بیشتر از فضای موجود باشد، در اسلایدهای بعدی آورده شود.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0589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B1849-3FB5-0B2F-7EF0-8F55C10B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838759"/>
            <a:ext cx="11214100" cy="547842"/>
          </a:xfrm>
        </p:spPr>
        <p:txBody>
          <a:bodyPr/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بدنه مقاله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638407-BE2B-8344-9587-67956E1E8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5</a:t>
            </a:fld>
            <a:endParaRPr lang="en-US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862013-CBAF-0367-4A08-EAB69209C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dirty="0">
                <a:cs typeface="B Nazanin" panose="00000400000000000000" pitchFamily="2" charset="-78"/>
              </a:rPr>
              <a:t>بدنه اصلی مقاله در این بخش آورده شود در صورتی که نیاز به اسلایدهای بیشتری بود </a:t>
            </a:r>
            <a:r>
              <a:rPr lang="fa-IR" dirty="0" err="1">
                <a:cs typeface="B Nazanin" panose="00000400000000000000" pitchFamily="2" charset="-78"/>
              </a:rPr>
              <a:t>اسلایدها</a:t>
            </a:r>
            <a:r>
              <a:rPr lang="fa-IR" dirty="0">
                <a:cs typeface="B Nazanin" panose="00000400000000000000" pitchFamily="2" charset="-78"/>
              </a:rPr>
              <a:t> ها با فرمت یکسان اضافه کنید. محدودیتی برای تعداد </a:t>
            </a:r>
            <a:r>
              <a:rPr lang="fa-IR" dirty="0" err="1">
                <a:cs typeface="B Nazanin" panose="00000400000000000000" pitchFamily="2" charset="-78"/>
              </a:rPr>
              <a:t>اسلایدها</a:t>
            </a:r>
            <a:r>
              <a:rPr lang="fa-IR" dirty="0">
                <a:cs typeface="B Nazanin" panose="00000400000000000000" pitchFamily="2" charset="-78"/>
              </a:rPr>
              <a:t> در این بخش نیست. </a:t>
            </a:r>
            <a:r>
              <a:rPr lang="fa-IR" dirty="0" err="1">
                <a:cs typeface="B Nazanin" panose="00000400000000000000" pitchFamily="2" charset="-78"/>
              </a:rPr>
              <a:t>لطفا</a:t>
            </a:r>
            <a:r>
              <a:rPr lang="fa-IR" dirty="0">
                <a:cs typeface="B Nazanin" panose="00000400000000000000" pitchFamily="2" charset="-78"/>
              </a:rPr>
              <a:t> به گونه‌ای تنظیم بفرمائید که در زمان تعیین شده ارائه به پایان برسد.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121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08BE4-4AF7-B27C-531B-B269A39B0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4E4C70-BCA1-A741-C5DC-3D5E4E753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6</a:t>
            </a:fld>
            <a:endParaRPr lang="en-US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2BD5A-E813-E650-E486-EA915A470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58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08BE4-4AF7-B27C-531B-B269A39B0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4E4C70-BCA1-A741-C5DC-3D5E4E753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noProof="0" smtClean="0"/>
              <a:pPr/>
              <a:t>7</a:t>
            </a:fld>
            <a:endParaRPr lang="en-US" noProof="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2BD5A-E813-E650-E486-EA915A470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258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4CD37D6-FE32-48E3-A3AD-F07BE6A19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7543" y="739588"/>
            <a:ext cx="7551057" cy="797112"/>
          </a:xfrm>
        </p:spPr>
        <p:txBody>
          <a:bodyPr/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منابع فارسی: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DC7217-2779-44E0-9E6D-3B3879516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51A8A4-B3D8-F270-C013-D869C23A7B71}"/>
              </a:ext>
            </a:extLst>
          </p:cNvPr>
          <p:cNvSpPr/>
          <p:nvPr/>
        </p:nvSpPr>
        <p:spPr>
          <a:xfrm>
            <a:off x="508000" y="1536700"/>
            <a:ext cx="10528300" cy="49403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منابع فارسی مقاله در این بخش آورده شود.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413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4CD37D6-FE32-48E3-A3AD-F07BE6A19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7543" y="766482"/>
            <a:ext cx="7551057" cy="770218"/>
          </a:xfrm>
        </p:spPr>
        <p:txBody>
          <a:bodyPr/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منابع غیر فارسی: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DC7217-2779-44E0-9E6D-3B3879516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51A8A4-B3D8-F270-C013-D869C23A7B71}"/>
              </a:ext>
            </a:extLst>
          </p:cNvPr>
          <p:cNvSpPr/>
          <p:nvPr/>
        </p:nvSpPr>
        <p:spPr>
          <a:xfrm>
            <a:off x="508000" y="1536700"/>
            <a:ext cx="10528300" cy="4940300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منابع غیر فارسی مقاله در این بخش آورده شود.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6206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103400-4A22-4E35-B588-4C4D42638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757914-1161-4661-9696-421FD6935CD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134</TotalTime>
  <Words>171</Words>
  <Application>Microsoft Office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Trade Gothic LT Pro</vt:lpstr>
      <vt:lpstr>Trebuchet MS</vt:lpstr>
      <vt:lpstr>Office Theme</vt:lpstr>
      <vt:lpstr>کنفرانس ملی علمی - تخصصی نهج‌البلاغه   با رویکرد کار و تولید و نقش آن در تعالی جامعه</vt:lpstr>
      <vt:lpstr>عنوان مقاله</vt:lpstr>
      <vt:lpstr>چکیده:</vt:lpstr>
      <vt:lpstr>مقدمه:</vt:lpstr>
      <vt:lpstr>بدنه مقاله</vt:lpstr>
      <vt:lpstr>PowerPoint Presentation</vt:lpstr>
      <vt:lpstr>PowerPoint Presentation</vt:lpstr>
      <vt:lpstr>منابع فارسی:</vt:lpstr>
      <vt:lpstr>منابع غیر فارسی:</vt:lpstr>
      <vt:lpstr>تشکر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کنفرانس ملی علمی - تخصصی نهج‌البلاغه   با رویکرد کار و تولید و نقش آن در تعالی جامعه</dc:title>
  <dc:creator>hamid reza khademzadeh</dc:creator>
  <cp:lastModifiedBy>hamid reza khademzadeh</cp:lastModifiedBy>
  <cp:revision>7</cp:revision>
  <dcterms:created xsi:type="dcterms:W3CDTF">2023-11-15T10:26:39Z</dcterms:created>
  <dcterms:modified xsi:type="dcterms:W3CDTF">2023-11-18T12:44:01Z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